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70" r:id="rId8"/>
    <p:sldId id="260" r:id="rId9"/>
    <p:sldId id="271" r:id="rId10"/>
    <p:sldId id="261" r:id="rId11"/>
    <p:sldId id="272" r:id="rId12"/>
    <p:sldId id="262" r:id="rId13"/>
    <p:sldId id="273" r:id="rId14"/>
    <p:sldId id="263" r:id="rId15"/>
    <p:sldId id="274" r:id="rId16"/>
    <p:sldId id="264" r:id="rId17"/>
    <p:sldId id="275" r:id="rId18"/>
    <p:sldId id="265" r:id="rId19"/>
    <p:sldId id="276" r:id="rId20"/>
    <p:sldId id="278" r:id="rId21"/>
    <p:sldId id="266" r:id="rId22"/>
    <p:sldId id="277" r:id="rId23"/>
    <p:sldId id="26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2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8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7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5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2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1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1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7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8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nnhe4BJH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g8tntiqQY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1ctcnUnJ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RDctnk7sF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7VAq8t2gj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UQnUQR0tT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vz3s7nEkf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AkaD6-7fg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zt9BvvEe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XczTGavTZ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ikcEq2wg8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pYRQs20b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5RVPauf4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0" y="166491"/>
            <a:ext cx="10284005" cy="64944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59" y="1225484"/>
            <a:ext cx="10441181" cy="546086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280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4" y="105952"/>
            <a:ext cx="7160592" cy="667529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2213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nnhe4BJH1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676" y="75214"/>
            <a:ext cx="11871434" cy="667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7" y="77084"/>
            <a:ext cx="9616028" cy="661604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9" y="2546717"/>
            <a:ext cx="11881481" cy="421387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2994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g8tntiqQY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593" y="43356"/>
            <a:ext cx="11955517" cy="67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7" y="163251"/>
            <a:ext cx="8390543" cy="657921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95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l1ctcnUnJ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124" y="67004"/>
            <a:ext cx="11913476" cy="6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9" y="37559"/>
            <a:ext cx="9335285" cy="667175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3" y="3751868"/>
            <a:ext cx="11797302" cy="282936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895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QRDctnk7sF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146" y="126125"/>
            <a:ext cx="11808372" cy="66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1" y="107770"/>
            <a:ext cx="8686948" cy="664729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360" y="118264"/>
            <a:ext cx="9368820" cy="663680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083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q7VAq8t2gj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166" y="68317"/>
            <a:ext cx="11892455" cy="66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1UQnUQR0tT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758" y="156669"/>
            <a:ext cx="11745310" cy="66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Qvz3s7nEkf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738" y="88681"/>
            <a:ext cx="11818883" cy="664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8" y="85282"/>
            <a:ext cx="7588871" cy="652749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18" y="504617"/>
            <a:ext cx="8562974" cy="628353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531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HAkaD6-7fg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166" y="87367"/>
            <a:ext cx="11839904" cy="66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8" y="108801"/>
            <a:ext cx="10978053" cy="642026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48" y="540135"/>
            <a:ext cx="11720104" cy="624525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155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Kzt9BvvEe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145" y="89338"/>
            <a:ext cx="11892455" cy="66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1" y="28281"/>
            <a:ext cx="8498804" cy="677527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12" y="1084082"/>
            <a:ext cx="10639350" cy="560600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586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-XczTGavTZ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976" y="94593"/>
            <a:ext cx="11883113" cy="66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221" y="0"/>
            <a:ext cx="10515600" cy="875096"/>
          </a:xfrm>
        </p:spPr>
        <p:txBody>
          <a:bodyPr/>
          <a:lstStyle/>
          <a:p>
            <a:r>
              <a:rPr lang="en-GB" dirty="0" smtClean="0"/>
              <a:t>Required practical – water purification</a:t>
            </a:r>
            <a:endParaRPr lang="en-GB" dirty="0"/>
          </a:p>
        </p:txBody>
      </p:sp>
      <p:pic>
        <p:nvPicPr>
          <p:cNvPr id="4" name="DikcEq2wg8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5289" y="736052"/>
            <a:ext cx="10883463" cy="61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1" y="192611"/>
            <a:ext cx="8494336" cy="638255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041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n7pYRQs20b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186" y="107074"/>
            <a:ext cx="11860924" cy="66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0" y="61913"/>
            <a:ext cx="7490431" cy="666970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243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5RVPauf4o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248" y="133021"/>
            <a:ext cx="11787353" cy="66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</Words>
  <Application>Microsoft Office PowerPoint</Application>
  <PresentationFormat>Widescreen</PresentationFormat>
  <Paragraphs>1</Paragraphs>
  <Slides>24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Required practical – water purification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Fugill</dc:creator>
  <cp:lastModifiedBy>David Fugill</cp:lastModifiedBy>
  <cp:revision>6</cp:revision>
  <dcterms:created xsi:type="dcterms:W3CDTF">2018-05-16T16:26:21Z</dcterms:created>
  <dcterms:modified xsi:type="dcterms:W3CDTF">2018-05-25T14:45:39Z</dcterms:modified>
</cp:coreProperties>
</file>