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939-9509-47A0-A37A-F5C008665918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BF32-D77E-4BF5-BF4A-B6A05A23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71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939-9509-47A0-A37A-F5C008665918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BF32-D77E-4BF5-BF4A-B6A05A23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3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939-9509-47A0-A37A-F5C008665918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BF32-D77E-4BF5-BF4A-B6A05A23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30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939-9509-47A0-A37A-F5C008665918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BF32-D77E-4BF5-BF4A-B6A05A23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01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939-9509-47A0-A37A-F5C008665918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BF32-D77E-4BF5-BF4A-B6A05A23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37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939-9509-47A0-A37A-F5C008665918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BF32-D77E-4BF5-BF4A-B6A05A23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4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939-9509-47A0-A37A-F5C008665918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BF32-D77E-4BF5-BF4A-B6A05A23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4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939-9509-47A0-A37A-F5C008665918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BF32-D77E-4BF5-BF4A-B6A05A23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83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939-9509-47A0-A37A-F5C008665918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BF32-D77E-4BF5-BF4A-B6A05A23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32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939-9509-47A0-A37A-F5C008665918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BF32-D77E-4BF5-BF4A-B6A05A23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8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4939-9509-47A0-A37A-F5C008665918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1BF32-D77E-4BF5-BF4A-B6A05A23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2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4939-9509-47A0-A37A-F5C008665918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1BF32-D77E-4BF5-BF4A-B6A05A238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4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212450" cy="6858000"/>
            <a:chOff x="0" y="0"/>
            <a:chExt cx="1221245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t="1583" b="12747"/>
            <a:stretch/>
          </p:blipFill>
          <p:spPr>
            <a:xfrm>
              <a:off x="0" y="0"/>
              <a:ext cx="12212450" cy="596972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l="55229" t="36075"/>
            <a:stretch/>
          </p:blipFill>
          <p:spPr>
            <a:xfrm>
              <a:off x="6744789" y="2403566"/>
              <a:ext cx="5467661" cy="44544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919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485"/>
          <a:stretch/>
        </p:blipFill>
        <p:spPr>
          <a:xfrm>
            <a:off x="39189" y="52252"/>
            <a:ext cx="12109418" cy="67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30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Sayer Staff 8926906</dc:creator>
  <cp:lastModifiedBy>E Sayer Staff 8926906</cp:lastModifiedBy>
  <cp:revision>1</cp:revision>
  <dcterms:created xsi:type="dcterms:W3CDTF">2020-05-01T14:02:19Z</dcterms:created>
  <dcterms:modified xsi:type="dcterms:W3CDTF">2020-05-01T14:56:18Z</dcterms:modified>
</cp:coreProperties>
</file>