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7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3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713D-1B84-4EEC-8A6B-E950DA8EAAF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56C-E02E-4554-B85C-7C8C799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9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Og6xM-gm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500" y="4591050"/>
            <a:ext cx="1143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Sit ups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47" t="1012" r="9092"/>
          <a:stretch/>
        </p:blipFill>
        <p:spPr>
          <a:xfrm>
            <a:off x="0" y="395287"/>
            <a:ext cx="6743701" cy="8391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525" y="4837271"/>
            <a:ext cx="1466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Sit ups 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4533898"/>
            <a:ext cx="11430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raft box | Fortune teller paper, Origami fortune tell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8" y="1905000"/>
            <a:ext cx="6210744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2050" y="7181850"/>
            <a:ext cx="16383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Add your 8 exercises by lifting each flap and writing in underneath.</a:t>
            </a:r>
            <a:endParaRPr lang="en-GB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28788" y="154301"/>
            <a:ext cx="3972493" cy="1714501"/>
            <a:chOff x="1676844" y="0"/>
            <a:chExt cx="3972493" cy="1714501"/>
          </a:xfrm>
        </p:grpSpPr>
        <p:pic>
          <p:nvPicPr>
            <p:cNvPr id="1028" name="Picture 4" descr="Free Paper Fortune Teller Printable Templates | Origami fortune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37" b="71683"/>
            <a:stretch/>
          </p:blipFill>
          <p:spPr bwMode="auto">
            <a:xfrm>
              <a:off x="1676844" y="0"/>
              <a:ext cx="2552256" cy="168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172172" y="74639"/>
              <a:ext cx="1477165" cy="1639862"/>
              <a:chOff x="4172172" y="74639"/>
              <a:chExt cx="1477165" cy="163986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172172" y="74639"/>
                <a:ext cx="1428528" cy="1639862"/>
                <a:chOff x="4172172" y="74639"/>
                <a:chExt cx="1428528" cy="1639862"/>
              </a:xfrm>
            </p:grpSpPr>
            <p:pic>
              <p:nvPicPr>
                <p:cNvPr id="7" name="Picture 4" descr="Free Paper Fortune Teller Printable Templates | Origami fortune ...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78" t="44584" r="65370" b="51134"/>
                <a:stretch/>
              </p:blipFill>
              <p:spPr bwMode="auto">
                <a:xfrm>
                  <a:off x="4172172" y="74639"/>
                  <a:ext cx="1428528" cy="2823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Free Paper Fortune Teller Printable Templates | Origami fortune ...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98" t="4271" r="37037" b="71683"/>
                <a:stretch/>
              </p:blipFill>
              <p:spPr bwMode="auto">
                <a:xfrm>
                  <a:off x="4400328" y="323850"/>
                  <a:ext cx="1029144" cy="1390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" name="Picture 4" descr="Free Paper Fortune Teller Printable Templates | Origami fortune ..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3" t="29471" r="63889" b="61209"/>
              <a:stretch/>
            </p:blipFill>
            <p:spPr bwMode="auto">
              <a:xfrm>
                <a:off x="4486497" y="336582"/>
                <a:ext cx="1162840" cy="558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85738" y="344761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make a square piece of paper: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698436" y="1201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8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6726"/>
            <a:ext cx="5915025" cy="825145"/>
          </a:xfrm>
        </p:spPr>
        <p:txBody>
          <a:bodyPr/>
          <a:lstStyle/>
          <a:p>
            <a:pPr algn="ctr"/>
            <a:r>
              <a:rPr lang="en-GB" b="1" dirty="0" smtClean="0"/>
              <a:t>How to use your fortune teller!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3" y="3799242"/>
            <a:ext cx="6496050" cy="518848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GB" sz="2000" dirty="0" smtClean="0"/>
              <a:t>Either ask a family member to choose or choose a colour from the top yourself. </a:t>
            </a:r>
          </a:p>
          <a:p>
            <a:pPr marL="457200" indent="-457200">
              <a:buAutoNum type="arabicParenR"/>
            </a:pPr>
            <a:r>
              <a:rPr lang="en-GB" sz="2000" dirty="0"/>
              <a:t>S</a:t>
            </a:r>
            <a:r>
              <a:rPr lang="en-GB" sz="2000" dirty="0" smtClean="0"/>
              <a:t>pell out the chosen colour, making 1 move of the fortune teller for every letter. </a:t>
            </a:r>
            <a:br>
              <a:rPr lang="en-GB" sz="2000" dirty="0" smtClean="0"/>
            </a:br>
            <a:r>
              <a:rPr lang="en-GB" sz="2000" dirty="0" smtClean="0"/>
              <a:t>E.g. If blue is chosen, you will move the fortune teller 4 times. </a:t>
            </a:r>
          </a:p>
          <a:p>
            <a:pPr marL="457200" indent="-457200">
              <a:buAutoNum type="arabicParenR"/>
            </a:pPr>
            <a:r>
              <a:rPr lang="en-GB" sz="2000" dirty="0"/>
              <a:t>O</a:t>
            </a:r>
            <a:r>
              <a:rPr lang="en-GB" sz="2000" dirty="0" smtClean="0"/>
              <a:t>pen out the fortune teller where you land and either ask your family member to or choose a number yourself.</a:t>
            </a:r>
          </a:p>
          <a:p>
            <a:pPr marL="457200" indent="-457200">
              <a:buAutoNum type="arabicParenR"/>
            </a:pPr>
            <a:r>
              <a:rPr lang="en-GB" sz="2000" dirty="0"/>
              <a:t>M</a:t>
            </a:r>
            <a:r>
              <a:rPr lang="en-GB" sz="2000" dirty="0" smtClean="0"/>
              <a:t>ove the fortune teller this many times. </a:t>
            </a:r>
          </a:p>
          <a:p>
            <a:pPr marL="457200" indent="-457200">
              <a:buAutoNum type="arabicParenR"/>
            </a:pPr>
            <a:r>
              <a:rPr lang="en-GB" sz="2000" dirty="0" smtClean="0"/>
              <a:t>Open out the fortune teller where you land. </a:t>
            </a:r>
          </a:p>
          <a:p>
            <a:pPr marL="457200" indent="-457200">
              <a:buAutoNum type="arabicParenR"/>
            </a:pPr>
            <a:r>
              <a:rPr lang="en-GB" sz="2000" dirty="0"/>
              <a:t>A</a:t>
            </a:r>
            <a:r>
              <a:rPr lang="en-GB" sz="2000" dirty="0" smtClean="0"/>
              <a:t>gain either ask your family member to or choose a number yourself. </a:t>
            </a:r>
          </a:p>
          <a:p>
            <a:pPr marL="457200" indent="-457200">
              <a:buAutoNum type="arabicParenR"/>
            </a:pPr>
            <a:r>
              <a:rPr lang="en-GB" sz="2000" dirty="0" smtClean="0"/>
              <a:t>Open out the flap and complete the exercise underneath that number. </a:t>
            </a:r>
          </a:p>
          <a:p>
            <a:pPr marL="457200" indent="-457200">
              <a:buAutoNum type="arabicParenR"/>
            </a:pPr>
            <a:r>
              <a:rPr lang="en-GB" sz="2000" dirty="0" smtClean="0"/>
              <a:t>Repeat from the start!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If you are still unsure, you can watch this video to help you. </a:t>
            </a:r>
            <a:r>
              <a:rPr lang="en-GB" sz="2000" dirty="0">
                <a:hlinkClick r:id="rId2"/>
              </a:rPr>
              <a:t>https://www.youtube.com/watch?v=ZOg6xM-gmFE</a:t>
            </a:r>
            <a:endParaRPr lang="en-GB" sz="2000" dirty="0"/>
          </a:p>
        </p:txBody>
      </p:sp>
      <p:pic>
        <p:nvPicPr>
          <p:cNvPr id="2050" name="Picture 2" descr="How to make a fortune teller | Skip To My Lo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087561" y="756621"/>
            <a:ext cx="2682875" cy="29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lvin Grove School, Challenge 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2" r="9446" b="41800"/>
          <a:stretch/>
        </p:blipFill>
        <p:spPr bwMode="auto">
          <a:xfrm>
            <a:off x="897733" y="78145"/>
            <a:ext cx="4748211" cy="6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3467" y="947478"/>
            <a:ext cx="501014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YOUR TASK! </a:t>
            </a:r>
            <a:r>
              <a:rPr lang="en-GB" dirty="0" smtClean="0"/>
              <a:t>Create your own “Fitness Fortune Teller”</a:t>
            </a:r>
          </a:p>
          <a:p>
            <a:pPr algn="ctr"/>
            <a:r>
              <a:rPr lang="en-GB" dirty="0" smtClean="0"/>
              <a:t>Either using the template below or creating your own with some paper (if you don’t have a printer) create your own workout using different exercises.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43200" y="3600450"/>
            <a:ext cx="571500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90937" y="3886200"/>
            <a:ext cx="638177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90937" y="7258050"/>
            <a:ext cx="638177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895600" y="6991350"/>
            <a:ext cx="466722" cy="1619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62214" y="7277895"/>
            <a:ext cx="638177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329114" y="5350405"/>
            <a:ext cx="1366836" cy="4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329114" y="6531810"/>
            <a:ext cx="1366836" cy="4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00149" y="6531809"/>
            <a:ext cx="1366836" cy="4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43003" y="5612670"/>
            <a:ext cx="1366836" cy="4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19214" y="5136887"/>
            <a:ext cx="1047749" cy="4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1447" t="22050" r="9092"/>
          <a:stretch/>
        </p:blipFill>
        <p:spPr>
          <a:xfrm>
            <a:off x="0" y="2770839"/>
            <a:ext cx="6743701" cy="66080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76350" y="5086350"/>
            <a:ext cx="11430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200149" y="5505328"/>
            <a:ext cx="1366836" cy="37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159670" y="6336445"/>
            <a:ext cx="1366836" cy="37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345782" y="5276850"/>
            <a:ext cx="1366836" cy="37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279108" y="6267755"/>
            <a:ext cx="1416842" cy="446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781302" y="3564821"/>
            <a:ext cx="533398" cy="167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619498" y="6784747"/>
            <a:ext cx="533398" cy="167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781302" y="6714091"/>
            <a:ext cx="533398" cy="167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52694" y="7041243"/>
            <a:ext cx="442906" cy="977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586169" y="3912793"/>
            <a:ext cx="442906" cy="977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64780" y="3784160"/>
            <a:ext cx="464333" cy="122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863245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HELP! </a:t>
            </a:r>
            <a:br>
              <a:rPr lang="en-GB" sz="2000" dirty="0" smtClean="0"/>
            </a:br>
            <a:r>
              <a:rPr lang="en-GB" sz="2000" dirty="0" smtClean="0"/>
              <a:t>I don’t know what the exercises are!</a:t>
            </a: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92845"/>
              </p:ext>
            </p:extLst>
          </p:nvPr>
        </p:nvGraphicFramePr>
        <p:xfrm>
          <a:off x="471487" y="748948"/>
          <a:ext cx="5915026" cy="9042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63263778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3890563554"/>
                    </a:ext>
                  </a:extLst>
                </a:gridCol>
              </a:tblGrid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Burpees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34560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Wall</a:t>
                      </a:r>
                      <a:r>
                        <a:rPr lang="en-GB" sz="3200" baseline="0" dirty="0" smtClean="0"/>
                        <a:t> S</a:t>
                      </a:r>
                      <a:r>
                        <a:rPr lang="en-GB" sz="3200" dirty="0" smtClean="0"/>
                        <a:t>it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52258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Jumping Jacks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61158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Push ups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404319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Sit ups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86407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Squats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74080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Toe</a:t>
                      </a:r>
                      <a:r>
                        <a:rPr lang="en-GB" sz="3200" baseline="0" dirty="0" smtClean="0"/>
                        <a:t> T</a:t>
                      </a:r>
                      <a:r>
                        <a:rPr lang="en-GB" sz="3200" dirty="0" smtClean="0"/>
                        <a:t>ouches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6150"/>
                  </a:ext>
                </a:extLst>
              </a:tr>
              <a:tr h="11303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Plank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684356"/>
                  </a:ext>
                </a:extLst>
              </a:tr>
            </a:tbl>
          </a:graphicData>
        </a:graphic>
      </p:graphicFrame>
      <p:pic>
        <p:nvPicPr>
          <p:cNvPr id="4" name="Picture 3" descr="Image result for burpe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43" y="876300"/>
            <a:ext cx="2161857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jumping jack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0" y="3068003"/>
            <a:ext cx="1239520" cy="10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squa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6490970"/>
            <a:ext cx="1576387" cy="9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knee press u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30" y="4173855"/>
            <a:ext cx="1423670" cy="104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21024" r="51641" b="30046"/>
          <a:stretch/>
        </p:blipFill>
        <p:spPr bwMode="auto">
          <a:xfrm>
            <a:off x="4138930" y="5283802"/>
            <a:ext cx="1521937" cy="1017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wall si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r="22298"/>
          <a:stretch/>
        </p:blipFill>
        <p:spPr bwMode="auto">
          <a:xfrm>
            <a:off x="4297680" y="2003037"/>
            <a:ext cx="1106170" cy="858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Image result for joe wicks leg exercise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3" y="7610267"/>
            <a:ext cx="1303178" cy="100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plank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2" b="5689"/>
          <a:stretch/>
        </p:blipFill>
        <p:spPr bwMode="auto">
          <a:xfrm>
            <a:off x="3550443" y="8716645"/>
            <a:ext cx="2714625" cy="969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1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231</Words>
  <Application>Microsoft Office PowerPoint</Application>
  <PresentationFormat>A4 Paper (210x297 mm)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How to use your fortune teller!</vt:lpstr>
      <vt:lpstr>PowerPoint Presentation</vt:lpstr>
      <vt:lpstr>HELP!  I don’t know what the exercises are!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Rooney Staff 8926906</dc:creator>
  <cp:lastModifiedBy>E Sayer Staff 8926906</cp:lastModifiedBy>
  <cp:revision>8</cp:revision>
  <dcterms:created xsi:type="dcterms:W3CDTF">2020-04-20T06:51:39Z</dcterms:created>
  <dcterms:modified xsi:type="dcterms:W3CDTF">2020-04-22T12:50:50Z</dcterms:modified>
</cp:coreProperties>
</file>