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A79-3744-4044-B22A-57D495D7FDC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E773-FD91-4720-A777-110DC11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1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A79-3744-4044-B22A-57D495D7FDC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E773-FD91-4720-A777-110DC11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89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A79-3744-4044-B22A-57D495D7FDC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E773-FD91-4720-A777-110DC11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90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A79-3744-4044-B22A-57D495D7FDC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E773-FD91-4720-A777-110DC11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32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A79-3744-4044-B22A-57D495D7FDC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E773-FD91-4720-A777-110DC11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32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A79-3744-4044-B22A-57D495D7FDC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E773-FD91-4720-A777-110DC11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56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A79-3744-4044-B22A-57D495D7FDC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E773-FD91-4720-A777-110DC11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5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A79-3744-4044-B22A-57D495D7FDC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E773-FD91-4720-A777-110DC11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6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A79-3744-4044-B22A-57D495D7FDC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E773-FD91-4720-A777-110DC11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44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A79-3744-4044-B22A-57D495D7FDC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E773-FD91-4720-A777-110DC11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30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A79-3744-4044-B22A-57D495D7FDC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E773-FD91-4720-A777-110DC11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8EA79-3744-4044-B22A-57D495D7FDCD}" type="datetimeFigureOut">
              <a:rPr lang="en-GB" smtClean="0"/>
              <a:t>26/11/2017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E773-FD91-4720-A777-110DC11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21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7780" y="3337560"/>
            <a:ext cx="160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Urban issues and challenges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77340" y="1600200"/>
            <a:ext cx="15544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Urban change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097280" y="1074420"/>
            <a:ext cx="480060" cy="502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131820" y="914400"/>
            <a:ext cx="2286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097280" y="1969532"/>
            <a:ext cx="480060" cy="773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78380" y="1968192"/>
            <a:ext cx="236220" cy="773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131820" y="1969532"/>
            <a:ext cx="1965960" cy="1368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1930" y="525780"/>
            <a:ext cx="185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urbanisation?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69545" y="2508349"/>
            <a:ext cx="1855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Define megacities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432685" y="446038"/>
            <a:ext cx="1855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Define migration/Push pull factors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070735" y="2517725"/>
            <a:ext cx="1175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Megacity locations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623560" y="268068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 is it important?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778240" y="1708695"/>
            <a:ext cx="1257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Rio, Brazil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697980" y="2078027"/>
            <a:ext cx="2080260" cy="1259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00110" y="4006751"/>
            <a:ext cx="12573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Urban growth challenges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0035540" y="822958"/>
            <a:ext cx="1668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Urban growth opportunities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8568690" y="15644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Social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0378440" y="2653546"/>
            <a:ext cx="115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Economic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8256270" y="3060561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Clean water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623560" y="4316522"/>
            <a:ext cx="170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Unemployment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0165080" y="4006751"/>
            <a:ext cx="1257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Services – Health &amp; Education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10241280" y="5930028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Crime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680835" y="6042096"/>
            <a:ext cx="170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ENV issues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69545" y="5156327"/>
            <a:ext cx="170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Social imps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93420" y="4029253"/>
            <a:ext cx="170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Sq</a:t>
            </a:r>
            <a:r>
              <a:rPr lang="en-GB" dirty="0" smtClean="0"/>
              <a:t> Sett issues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161347" y="4448501"/>
            <a:ext cx="17030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Urban planning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920490" y="6226762"/>
            <a:ext cx="170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Eco imps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1097280" y="6304800"/>
            <a:ext cx="170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Effectiveness</a:t>
            </a:r>
            <a:endParaRPr lang="en-GB" dirty="0"/>
          </a:p>
        </p:txBody>
      </p:sp>
      <p:cxnSp>
        <p:nvCxnSpPr>
          <p:cNvPr id="40" name="Straight Arrow Connector 39"/>
          <p:cNvCxnSpPr>
            <a:stCxn id="22" idx="1"/>
          </p:cNvCxnSpPr>
          <p:nvPr/>
        </p:nvCxnSpPr>
        <p:spPr>
          <a:xfrm flipH="1" flipV="1">
            <a:off x="6880860" y="765186"/>
            <a:ext cx="1897380" cy="1128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0035540" y="1408836"/>
            <a:ext cx="205740" cy="299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7" idx="3"/>
          </p:cNvCxnSpPr>
          <p:nvPr/>
        </p:nvCxnSpPr>
        <p:spPr>
          <a:xfrm flipH="1" flipV="1">
            <a:off x="9406890" y="341114"/>
            <a:ext cx="628650" cy="573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0629900" y="1469289"/>
            <a:ext cx="240030" cy="1120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" idx="3"/>
          </p:cNvCxnSpPr>
          <p:nvPr/>
        </p:nvCxnSpPr>
        <p:spPr>
          <a:xfrm>
            <a:off x="6697980" y="3660726"/>
            <a:ext cx="1802130" cy="655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8663940" y="3706892"/>
            <a:ext cx="323850" cy="299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31" idx="1"/>
          </p:cNvCxnSpPr>
          <p:nvPr/>
        </p:nvCxnSpPr>
        <p:spPr>
          <a:xfrm>
            <a:off x="9921240" y="4448501"/>
            <a:ext cx="243840" cy="19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9406890" y="4930081"/>
            <a:ext cx="971550" cy="983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7738110" y="4985177"/>
            <a:ext cx="762000" cy="1019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30" idx="3"/>
          </p:cNvCxnSpPr>
          <p:nvPr/>
        </p:nvCxnSpPr>
        <p:spPr>
          <a:xfrm flipH="1" flipV="1">
            <a:off x="7326630" y="4501188"/>
            <a:ext cx="1173480" cy="115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832985" y="3856821"/>
            <a:ext cx="275272" cy="541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6" idx="1"/>
          </p:cNvCxnSpPr>
          <p:nvPr/>
        </p:nvCxnSpPr>
        <p:spPr>
          <a:xfrm flipH="1" flipV="1">
            <a:off x="2070735" y="4316522"/>
            <a:ext cx="1090612" cy="316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1337310" y="4867749"/>
            <a:ext cx="1818323" cy="473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1485424" y="4867749"/>
            <a:ext cx="2189321" cy="1600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526280" y="4919705"/>
            <a:ext cx="205740" cy="1363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0749914" y="83402"/>
            <a:ext cx="1183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cxnSp>
        <p:nvCxnSpPr>
          <p:cNvPr id="71" name="Straight Arrow Connector 70"/>
          <p:cNvCxnSpPr>
            <a:stCxn id="26" idx="0"/>
          </p:cNvCxnSpPr>
          <p:nvPr/>
        </p:nvCxnSpPr>
        <p:spPr>
          <a:xfrm flipV="1">
            <a:off x="10869930" y="446038"/>
            <a:ext cx="224790" cy="376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5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3015" y="3245496"/>
            <a:ext cx="160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Urban change in cities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77340" y="1600200"/>
            <a:ext cx="15544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Major cities in the UK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097280" y="1074420"/>
            <a:ext cx="480060" cy="502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131820" y="914400"/>
            <a:ext cx="2286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097280" y="1969532"/>
            <a:ext cx="480060" cy="773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131820" y="1969532"/>
            <a:ext cx="1965960" cy="1368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1930" y="525780"/>
            <a:ext cx="1855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 4 UK cities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69545" y="2508349"/>
            <a:ext cx="185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Distribution of UK Cities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432685" y="446038"/>
            <a:ext cx="1855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Biggest UK city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623560" y="268068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 is it important?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778240" y="1708695"/>
            <a:ext cx="12573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London, UK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697980" y="2078027"/>
            <a:ext cx="2080260" cy="1259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00109" y="4006751"/>
            <a:ext cx="15325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Urban growth Opportunities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9921240" y="914399"/>
            <a:ext cx="166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Migration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854315" y="156448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International migration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8256270" y="3060561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Cultural mix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623560" y="4316522"/>
            <a:ext cx="170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Recreation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0513694" y="3986836"/>
            <a:ext cx="137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Employment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9189720" y="5930028"/>
            <a:ext cx="230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Integrated transported systems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680835" y="6042096"/>
            <a:ext cx="170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Urban greening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93420" y="4029253"/>
            <a:ext cx="1703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Urban dep &amp; inequalities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161347" y="4448501"/>
            <a:ext cx="17030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4219098" y="6127967"/>
            <a:ext cx="1861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Urban sprawl issues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1097280" y="6304800"/>
            <a:ext cx="170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Environmental</a:t>
            </a:r>
            <a:endParaRPr lang="en-GB" dirty="0"/>
          </a:p>
        </p:txBody>
      </p:sp>
      <p:cxnSp>
        <p:nvCxnSpPr>
          <p:cNvPr id="40" name="Straight Arrow Connector 39"/>
          <p:cNvCxnSpPr>
            <a:stCxn id="22" idx="1"/>
          </p:cNvCxnSpPr>
          <p:nvPr/>
        </p:nvCxnSpPr>
        <p:spPr>
          <a:xfrm flipH="1" flipV="1">
            <a:off x="6880860" y="765187"/>
            <a:ext cx="1897380" cy="126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0035540" y="1408836"/>
            <a:ext cx="205740" cy="299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7" idx="3"/>
          </p:cNvCxnSpPr>
          <p:nvPr/>
        </p:nvCxnSpPr>
        <p:spPr>
          <a:xfrm flipH="1" flipV="1">
            <a:off x="9406890" y="479614"/>
            <a:ext cx="628650" cy="434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" idx="3"/>
          </p:cNvCxnSpPr>
          <p:nvPr/>
        </p:nvCxnSpPr>
        <p:spPr>
          <a:xfrm>
            <a:off x="6673215" y="3568662"/>
            <a:ext cx="1802130" cy="655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8663940" y="3706892"/>
            <a:ext cx="323850" cy="299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31" idx="1"/>
          </p:cNvCxnSpPr>
          <p:nvPr/>
        </p:nvCxnSpPr>
        <p:spPr>
          <a:xfrm flipV="1">
            <a:off x="10269855" y="4171502"/>
            <a:ext cx="243839" cy="257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9406890" y="4930081"/>
            <a:ext cx="971550" cy="983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7738110" y="4985177"/>
            <a:ext cx="762000" cy="1019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30" idx="3"/>
          </p:cNvCxnSpPr>
          <p:nvPr/>
        </p:nvCxnSpPr>
        <p:spPr>
          <a:xfrm flipH="1" flipV="1">
            <a:off x="7326630" y="4501188"/>
            <a:ext cx="1173480" cy="115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832985" y="3856821"/>
            <a:ext cx="275272" cy="541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6" idx="1"/>
          </p:cNvCxnSpPr>
          <p:nvPr/>
        </p:nvCxnSpPr>
        <p:spPr>
          <a:xfrm flipH="1" flipV="1">
            <a:off x="2070735" y="4316522"/>
            <a:ext cx="1090612" cy="316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1485424" y="4867749"/>
            <a:ext cx="2189321" cy="1600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732020" y="4919705"/>
            <a:ext cx="530067" cy="1333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0679430" y="168147"/>
            <a:ext cx="1183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National migration</a:t>
            </a:r>
            <a:endParaRPr lang="en-GB" dirty="0"/>
          </a:p>
        </p:txBody>
      </p:sp>
      <p:cxnSp>
        <p:nvCxnSpPr>
          <p:cNvPr id="71" name="Straight Arrow Connector 70"/>
          <p:cNvCxnSpPr>
            <a:stCxn id="26" idx="0"/>
          </p:cNvCxnSpPr>
          <p:nvPr/>
        </p:nvCxnSpPr>
        <p:spPr>
          <a:xfrm flipV="1">
            <a:off x="10755630" y="537479"/>
            <a:ext cx="224790" cy="376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3015" y="3245496"/>
            <a:ext cx="1600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Urban change in cities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77340" y="1600200"/>
            <a:ext cx="15544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Urban regeneration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097280" y="1074420"/>
            <a:ext cx="480060" cy="502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9" idx="1"/>
          </p:cNvCxnSpPr>
          <p:nvPr/>
        </p:nvCxnSpPr>
        <p:spPr>
          <a:xfrm flipV="1">
            <a:off x="3131820" y="1498671"/>
            <a:ext cx="375285" cy="101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131820" y="1969532"/>
            <a:ext cx="1965960" cy="1368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1930" y="525780"/>
            <a:ext cx="1855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 did the area need regenerating?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507105" y="1175505"/>
            <a:ext cx="185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Features of the project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585585" y="211458"/>
            <a:ext cx="1257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Problems of traffic congestion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778240" y="1708695"/>
            <a:ext cx="12573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Traffic congestion</a:t>
            </a:r>
            <a:endParaRPr lang="en-GB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697980" y="2078027"/>
            <a:ext cx="2080260" cy="1259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921240" y="914399"/>
            <a:ext cx="1668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Relevant solutions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93420" y="4029253"/>
            <a:ext cx="1703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Water conservation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161347" y="4448501"/>
            <a:ext cx="170307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Sustainable urban living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4219098" y="6127967"/>
            <a:ext cx="1861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Creating green space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1097280" y="6304800"/>
            <a:ext cx="1703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Energy conservation </a:t>
            </a:r>
            <a:endParaRPr lang="en-GB" dirty="0"/>
          </a:p>
        </p:txBody>
      </p:sp>
      <p:cxnSp>
        <p:nvCxnSpPr>
          <p:cNvPr id="40" name="Straight Arrow Connector 39"/>
          <p:cNvCxnSpPr>
            <a:stCxn id="22" idx="1"/>
          </p:cNvCxnSpPr>
          <p:nvPr/>
        </p:nvCxnSpPr>
        <p:spPr>
          <a:xfrm flipH="1" flipV="1">
            <a:off x="6880860" y="765187"/>
            <a:ext cx="1897380" cy="126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0035540" y="1408836"/>
            <a:ext cx="205740" cy="299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" idx="3"/>
          </p:cNvCxnSpPr>
          <p:nvPr/>
        </p:nvCxnSpPr>
        <p:spPr>
          <a:xfrm>
            <a:off x="6673215" y="3568662"/>
            <a:ext cx="1802130" cy="655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832985" y="3856821"/>
            <a:ext cx="275272" cy="541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6" idx="1"/>
          </p:cNvCxnSpPr>
          <p:nvPr/>
        </p:nvCxnSpPr>
        <p:spPr>
          <a:xfrm flipH="1" flipV="1">
            <a:off x="2070735" y="4316523"/>
            <a:ext cx="1090612" cy="455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1485424" y="4867749"/>
            <a:ext cx="2189321" cy="1600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732020" y="4919705"/>
            <a:ext cx="530067" cy="1333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33725" y="3568661"/>
            <a:ext cx="49991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 exam questions:</a:t>
            </a:r>
          </a:p>
          <a:p>
            <a:r>
              <a:rPr lang="en-GB" dirty="0"/>
              <a:t>To what extent do urban areas in lower income countries (LICs) or newly emerging economies (NEEs) provide social and economic opportunities for people</a:t>
            </a:r>
            <a:r>
              <a:rPr lang="en-GB" dirty="0" smtClean="0"/>
              <a:t>? (9)</a:t>
            </a:r>
          </a:p>
          <a:p>
            <a:r>
              <a:rPr lang="en-GB" dirty="0"/>
              <a:t>Explain </a:t>
            </a:r>
            <a:r>
              <a:rPr lang="en-GB" b="1" dirty="0"/>
              <a:t>one</a:t>
            </a:r>
            <a:r>
              <a:rPr lang="en-GB" dirty="0"/>
              <a:t> economic problem caused by traffic </a:t>
            </a:r>
            <a:r>
              <a:rPr lang="en-GB" dirty="0" smtClean="0"/>
              <a:t>congestion (2)</a:t>
            </a:r>
          </a:p>
          <a:p>
            <a:r>
              <a:rPr lang="en-GB" dirty="0"/>
              <a:t>Explain why the disposal of waste in cities in the poor world is very difficult</a:t>
            </a:r>
            <a:r>
              <a:rPr lang="en-GB" dirty="0" smtClean="0"/>
              <a:t>. (4)</a:t>
            </a:r>
          </a:p>
          <a:p>
            <a:r>
              <a:rPr lang="en-GB" dirty="0"/>
              <a:t>Suggest </a:t>
            </a:r>
            <a:r>
              <a:rPr lang="en-GB" b="1" dirty="0"/>
              <a:t>two</a:t>
            </a:r>
            <a:r>
              <a:rPr lang="en-GB" dirty="0"/>
              <a:t> reasons for the slow rate of urban growth in many higher income countries (HICs</a:t>
            </a:r>
            <a:r>
              <a:rPr lang="en-GB" dirty="0" smtClean="0"/>
              <a:t>).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8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181</Words>
  <Application>Microsoft Office PowerPoint</Application>
  <PresentationFormat>Widescreen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Still</dc:creator>
  <cp:lastModifiedBy>Christopher Still</cp:lastModifiedBy>
  <cp:revision>15</cp:revision>
  <cp:lastPrinted>2017-11-03T08:02:56Z</cp:lastPrinted>
  <dcterms:created xsi:type="dcterms:W3CDTF">2017-11-02T21:05:14Z</dcterms:created>
  <dcterms:modified xsi:type="dcterms:W3CDTF">2017-11-26T17:02:41Z</dcterms:modified>
</cp:coreProperties>
</file>