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3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8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8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0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8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1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0A0A-BED2-4C58-8B68-55FC2383848A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A8DF-B890-4CFC-AD5E-D6DE122E9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1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c4sif.org/2013/03/sopa-and-3-ways-to-think-about-intellectual-property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watch?v=0Biy-okZ0l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youtube.com/watch?v=tNc_MSIPNFM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bsigroup.com/en-GB/kitemark/product-test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Engineering R105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Regulations in Design and Engineering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1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match the words and images to the correct definitions below: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54" y="1907333"/>
            <a:ext cx="1372701" cy="14756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99" y="2136581"/>
            <a:ext cx="1570421" cy="1121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8" y="2011718"/>
            <a:ext cx="1371269" cy="1371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66" y="1690688"/>
            <a:ext cx="2600325" cy="176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6837" y="2308365"/>
            <a:ext cx="310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Patents</a:t>
            </a:r>
            <a:endParaRPr lang="en-GB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21409" y="1907333"/>
            <a:ext cx="3103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Registered Designs</a:t>
            </a:r>
            <a:endParaRPr lang="en-GB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4727" y="4396508"/>
            <a:ext cx="2392217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is a law that gives the owner of a work (like a book, movie, picture, song or website) the right to say how other people can use it.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6944" y="5567443"/>
            <a:ext cx="338974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In the UK, standards are regulated by the British Standards Institution (BSI). Products which meet these standards can be marked with the </a:t>
            </a:r>
            <a:r>
              <a:rPr lang="en-GB" sz="1200" dirty="0" err="1"/>
              <a:t>KiteMark</a:t>
            </a:r>
            <a:r>
              <a:rPr lang="en-GB" sz="12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0720" y="4000008"/>
            <a:ext cx="3629891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</a:t>
            </a:r>
            <a:r>
              <a:rPr lang="en-GB" sz="1200" dirty="0" smtClean="0"/>
              <a:t>tandards </a:t>
            </a:r>
            <a:r>
              <a:rPr lang="en-GB" sz="1200" dirty="0"/>
              <a:t>for the European Union. If a product meets these, it can be given a CE Mark. The marks show government officials that the product conforms to a standard, which enables it to be legally placed on the market within their country.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0611" y="5142003"/>
            <a:ext cx="2179781" cy="12311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images/logos </a:t>
            </a:r>
          </a:p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associated with the company protected </a:t>
            </a:r>
          </a:p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BY LAW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490501" y="3740727"/>
            <a:ext cx="2510008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 government authority or licence conferring a right or title for a set period, especially the sole right to exclude others from making, using, or selling an invention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70473" y="5227505"/>
            <a:ext cx="2244436" cy="13849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Is a </a:t>
            </a:r>
            <a:r>
              <a:rPr lang="en-GB" sz="1200" dirty="0"/>
              <a:t>monopoly for a </a:t>
            </a:r>
            <a:r>
              <a:rPr lang="en-GB" sz="1200" b="1" dirty="0"/>
              <a:t>design</a:t>
            </a:r>
            <a:r>
              <a:rPr lang="en-GB" sz="1200" dirty="0"/>
              <a:t> (for example a tread pattern) when applied to an article (for example a tyre) and is granted under the laws of a country the </a:t>
            </a:r>
            <a:r>
              <a:rPr lang="en-GB" sz="1200" b="1" dirty="0"/>
              <a:t>registered design</a:t>
            </a:r>
            <a:r>
              <a:rPr lang="en-GB" sz="1200" dirty="0"/>
              <a:t> is filed </a:t>
            </a:r>
            <a:r>
              <a:rPr lang="en-GB" sz="1200" dirty="0" smtClean="0"/>
              <a:t>in. It </a:t>
            </a:r>
            <a:r>
              <a:rPr lang="en-GB" sz="1200" dirty="0"/>
              <a:t>protects the way a product looks.</a:t>
            </a:r>
          </a:p>
        </p:txBody>
      </p:sp>
    </p:spTree>
    <p:extLst>
      <p:ext uri="{BB962C8B-B14F-4D97-AF65-F5344CB8AC3E}">
        <p14:creationId xmlns:p14="http://schemas.microsoft.com/office/powerpoint/2010/main" val="14783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match the words and images to the correct definitions below: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54" y="1907333"/>
            <a:ext cx="1372701" cy="14756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99" y="2136581"/>
            <a:ext cx="1570421" cy="1121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8" y="2011718"/>
            <a:ext cx="1371269" cy="1371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66" y="1690688"/>
            <a:ext cx="2600325" cy="176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6837" y="2308365"/>
            <a:ext cx="310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Patents</a:t>
            </a:r>
            <a:endParaRPr lang="en-GB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21409" y="1907333"/>
            <a:ext cx="3103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Registered Designs</a:t>
            </a:r>
            <a:endParaRPr lang="en-GB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4727" y="4396508"/>
            <a:ext cx="2392217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is a law that gives the owner of a work (like a book, movie, picture, song or website) the right to say how other people can use it.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6944" y="5567443"/>
            <a:ext cx="338974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In the UK, standards are regulated by the British Standards Institution (BSI). Products which meet these standards can be marked with the </a:t>
            </a:r>
            <a:r>
              <a:rPr lang="en-GB" sz="1200" dirty="0" err="1"/>
              <a:t>KiteMark</a:t>
            </a:r>
            <a:r>
              <a:rPr lang="en-GB" sz="12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0720" y="4000008"/>
            <a:ext cx="3629891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</a:t>
            </a:r>
            <a:r>
              <a:rPr lang="en-GB" sz="1200" dirty="0" smtClean="0"/>
              <a:t>tandards </a:t>
            </a:r>
            <a:r>
              <a:rPr lang="en-GB" sz="1200" dirty="0"/>
              <a:t>for the European Union. If a product meets these, it can be given a CE Mark. The marks show government officials that the product conforms to a standard, which enables it to be legally placed on the market within their country.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0611" y="5142003"/>
            <a:ext cx="2179781" cy="12311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images/logos </a:t>
            </a:r>
          </a:p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associated with the company protected </a:t>
            </a:r>
          </a:p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BY LAW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490501" y="3740727"/>
            <a:ext cx="2510008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 government authority or licence conferring a right or title for a set period, especially the sole right to exclude others from making, using, or selling an invention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70473" y="5227505"/>
            <a:ext cx="2244436" cy="13849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Is a </a:t>
            </a:r>
            <a:r>
              <a:rPr lang="en-GB" sz="1200" dirty="0"/>
              <a:t>monopoly for a </a:t>
            </a:r>
            <a:r>
              <a:rPr lang="en-GB" sz="1200" b="1" dirty="0"/>
              <a:t>design</a:t>
            </a:r>
            <a:r>
              <a:rPr lang="en-GB" sz="1200" dirty="0"/>
              <a:t> (for example a tread pattern) when applied to an article (for example a tyre) and is granted under the laws of a country the </a:t>
            </a:r>
            <a:r>
              <a:rPr lang="en-GB" sz="1200" b="1" dirty="0"/>
              <a:t>registered design</a:t>
            </a:r>
            <a:r>
              <a:rPr lang="en-GB" sz="1200" dirty="0"/>
              <a:t> is filed </a:t>
            </a:r>
            <a:r>
              <a:rPr lang="en-GB" sz="1200" dirty="0" smtClean="0"/>
              <a:t>in. It </a:t>
            </a:r>
            <a:r>
              <a:rPr lang="en-GB" sz="1200" dirty="0"/>
              <a:t>protects the way a product looks.</a:t>
            </a:r>
          </a:p>
        </p:txBody>
      </p:sp>
      <p:cxnSp>
        <p:nvCxnSpPr>
          <p:cNvPr id="19" name="Straight Arrow Connector 18"/>
          <p:cNvCxnSpPr>
            <a:endCxn id="12" idx="0"/>
          </p:cNvCxnSpPr>
          <p:nvPr/>
        </p:nvCxnSpPr>
        <p:spPr>
          <a:xfrm>
            <a:off x="1274618" y="3158836"/>
            <a:ext cx="106218" cy="1237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78667" y="3373991"/>
            <a:ext cx="2406954" cy="2297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306286" y="3217716"/>
            <a:ext cx="469314" cy="7077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81650" y="3173915"/>
            <a:ext cx="2013291" cy="1968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54768" y="2839864"/>
            <a:ext cx="780184" cy="1085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190446" y="2697352"/>
            <a:ext cx="106218" cy="24446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1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Copyright   Patent    Registered Designs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12785"/>
            <a:ext cx="2438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1345" y="1487055"/>
            <a:ext cx="827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law that gives the owner of a work (like a book, movie, picture, song or website) the right to say how other people can use it.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6145" y="5080000"/>
            <a:ext cx="870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http://c4sif.org/2013/03/sopa-and-3-ways-to-think-about-intellectual-property/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81" y="3260888"/>
            <a:ext cx="1560495" cy="156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146" y="3218874"/>
            <a:ext cx="1045637" cy="1602509"/>
          </a:xfrm>
          <a:prstGeom prst="rect">
            <a:avLst/>
          </a:prstGeom>
        </p:spPr>
      </p:pic>
      <p:pic>
        <p:nvPicPr>
          <p:cNvPr id="1026" name="Picture 2" descr="Image result for jk rowl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85" y="3218874"/>
            <a:ext cx="1088415" cy="16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330" y="3407569"/>
            <a:ext cx="1623868" cy="1623868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71" y="3535817"/>
            <a:ext cx="2193799" cy="12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13521" y="5853034"/>
            <a:ext cx="4751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9"/>
              </a:rPr>
              <a:t>https://www.youtube.com/watch?v=0Biy-okZ0l8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British Standards Institute &amp;</a:t>
            </a:r>
            <a:br>
              <a:rPr lang="en-GB" dirty="0" smtClean="0"/>
            </a:br>
            <a:r>
              <a:rPr lang="en-GB" dirty="0" smtClean="0"/>
              <a:t>European Union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https://www.bsigroup.com/en-GB/kitemark/product-testing/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https://www.youtube.com/watch?v=tNc_MSIPNFM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08" y="215034"/>
            <a:ext cx="1372701" cy="1475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554" y="3972070"/>
            <a:ext cx="3307340" cy="2204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733" y="4072804"/>
            <a:ext cx="3740727" cy="2104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235" y="4156364"/>
            <a:ext cx="3030899" cy="2020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1038" y="230188"/>
            <a:ext cx="157290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905165" y="365126"/>
            <a:ext cx="9670472" cy="5453784"/>
          </a:xfrm>
          <a:prstGeom prst="triangle">
            <a:avLst>
              <a:gd name="adj" fmla="val 499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86545" y="3214255"/>
            <a:ext cx="5052291" cy="2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0401" y="3334327"/>
            <a:ext cx="0" cy="2417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88218" y="1108364"/>
            <a:ext cx="286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piece of information in detail that you have learned today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209811" y="3301657"/>
            <a:ext cx="286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Write 2 questions to test the knowledge of a friend about  </a:t>
            </a:r>
          </a:p>
          <a:p>
            <a:r>
              <a:rPr lang="en-GB" dirty="0" smtClean="0"/>
              <a:t>Todays lesson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5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423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Engineering R105</vt:lpstr>
      <vt:lpstr>Starter: match the words and images to the correct definitions below:</vt:lpstr>
      <vt:lpstr>Starter: match the words and images to the correct definitions below:</vt:lpstr>
      <vt:lpstr>Copyright   Patent    Registered Designs </vt:lpstr>
      <vt:lpstr>British Standards Institute &amp; European Union</vt:lpstr>
      <vt:lpstr>Review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R105</dc:title>
  <dc:creator>Richard Smith</dc:creator>
  <cp:lastModifiedBy>Richard Smith</cp:lastModifiedBy>
  <cp:revision>13</cp:revision>
  <cp:lastPrinted>2018-10-19T12:00:47Z</cp:lastPrinted>
  <dcterms:created xsi:type="dcterms:W3CDTF">2018-10-19T10:25:18Z</dcterms:created>
  <dcterms:modified xsi:type="dcterms:W3CDTF">2018-10-19T12:05:27Z</dcterms:modified>
</cp:coreProperties>
</file>