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4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1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9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6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2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3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0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1313-477D-4F8D-BB6C-A2400D83603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BAD3-32B0-4C04-BAD9-F6035DD32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163" y="-1193800"/>
            <a:ext cx="11212945" cy="2413000"/>
          </a:xfrm>
        </p:spPr>
        <p:txBody>
          <a:bodyPr/>
          <a:lstStyle/>
          <a:p>
            <a:pPr algn="l"/>
            <a:r>
              <a:rPr lang="en-GB" b="1" dirty="0" smtClean="0"/>
              <a:t>DO NOW- </a:t>
            </a:r>
            <a:r>
              <a:rPr lang="en-GB" sz="1600" dirty="0" smtClean="0"/>
              <a:t>Write your analysis in the boxes below describing the following points in relation to the torch. You need to do this in 2 detailed paragraphs. Paragraph one comments (blue) Paragraph 2 (green)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64" y="1570035"/>
            <a:ext cx="3759200" cy="246625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1400" dirty="0" smtClean="0"/>
              <a:t>Maintenance is it easy to fix or clean? Why?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15692" y="1570034"/>
            <a:ext cx="3759200" cy="24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/>
              <a:t>Recycle- what can be recycled? IS it good or bad?</a:t>
            </a:r>
            <a:endParaRPr lang="en-GB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234220" y="1570034"/>
            <a:ext cx="3759200" cy="24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/>
              <a:t>DFMA- where has this been incorporated into the product?</a:t>
            </a:r>
            <a:endParaRPr lang="en-GB" sz="1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7164" y="4137746"/>
            <a:ext cx="3759200" cy="2466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/>
              <a:t>Useful life- is it good for the environment? How is it powered and how much energy has been created to make and transport it ?</a:t>
            </a:r>
            <a:endParaRPr lang="en-GB" sz="1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15692" y="4137746"/>
            <a:ext cx="3759200" cy="2466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/>
              <a:t>Tools to disassemble?</a:t>
            </a:r>
          </a:p>
          <a:p>
            <a:pPr algn="l"/>
            <a:r>
              <a:rPr lang="en-GB" sz="1400" dirty="0" smtClean="0"/>
              <a:t>Is it easy disassemble ?- why?</a:t>
            </a:r>
            <a:endParaRPr lang="en-GB" sz="1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34220" y="4137745"/>
            <a:ext cx="3759200" cy="2466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/>
              <a:t>Are any parts of the torch dangerous? Sharp? Choking hazard?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701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1084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Torch disassembly and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4" r="17050"/>
          <a:stretch/>
        </p:blipFill>
        <p:spPr>
          <a:xfrm>
            <a:off x="4921808" y="4165600"/>
            <a:ext cx="2348383" cy="21243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9855" y="1588655"/>
            <a:ext cx="243033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Photo of you disassembling torch 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3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2" y="263381"/>
            <a:ext cx="9144000" cy="669492"/>
          </a:xfrm>
        </p:spPr>
        <p:txBody>
          <a:bodyPr>
            <a:normAutofit/>
          </a:bodyPr>
          <a:lstStyle/>
          <a:p>
            <a:pPr algn="l"/>
            <a:r>
              <a:rPr lang="en-GB" sz="2400" b="1" smtClean="0">
                <a:latin typeface="Arial Black" panose="020B0A04020102020204" pitchFamily="34" charset="0"/>
              </a:rPr>
              <a:t>Torch disassembly </a:t>
            </a:r>
            <a:r>
              <a:rPr lang="en-GB" sz="2400" b="1" dirty="0" smtClean="0">
                <a:latin typeface="Arial Black" panose="020B0A04020102020204" pitchFamily="34" charset="0"/>
              </a:rPr>
              <a:t>instructions</a:t>
            </a:r>
            <a:endParaRPr lang="en-GB" sz="2400" b="1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78099" y="2603844"/>
            <a:ext cx="117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1. The Bike light consists of 3 parts, the torch, holder and back light.</a:t>
            </a:r>
            <a:endParaRPr lang="en-GB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3033750" y="1299446"/>
            <a:ext cx="1170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2. Using your hands, twist the front end of the torch to unscrew the metal cap.</a:t>
            </a:r>
            <a:endParaRPr lang="en-GB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4942592" y="2485557"/>
            <a:ext cx="152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3. Now remove the glass torch front carefully to access the inside of the torch</a:t>
            </a:r>
            <a:endParaRPr lang="en-GB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083422" y="1209570"/>
            <a:ext cx="1170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4. Remove the plastic push switch and metal collar from the torch and place onto the sheet.</a:t>
            </a:r>
            <a:endParaRPr lang="en-GB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9261451" y="1902892"/>
            <a:ext cx="117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5. Tilt the torch slightly to allow the battery holder to slide out carefully. </a:t>
            </a:r>
            <a:endParaRPr lang="en-GB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812626" y="5435494"/>
            <a:ext cx="1170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7. In front of you , you now need to separately disassemble the torch holder. </a:t>
            </a:r>
            <a:endParaRPr lang="en-GB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2650381" y="4172735"/>
            <a:ext cx="1170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8. By hand, you now need to unscrew the two bolts that tighten the torch to the holder. </a:t>
            </a:r>
            <a:endParaRPr lang="en-GB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4517247" y="5215895"/>
            <a:ext cx="1170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9. For the final stage, now take you back light for the bike and place it separately on your page. </a:t>
            </a:r>
            <a:endParaRPr lang="en-GB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6182746" y="4387599"/>
            <a:ext cx="117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10. Unscrew the metal front from the main attachment of the light</a:t>
            </a:r>
            <a:endParaRPr lang="en-GB" sz="900" dirty="0"/>
          </a:p>
        </p:txBody>
      </p:sp>
      <p:sp>
        <p:nvSpPr>
          <p:cNvPr id="30" name="TextBox 29"/>
          <p:cNvSpPr txBox="1"/>
          <p:nvPr/>
        </p:nvSpPr>
        <p:spPr>
          <a:xfrm>
            <a:off x="7896180" y="5356571"/>
            <a:ext cx="117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11. Once open, now release the battery from the clips inside the light to allow the battery to come away. </a:t>
            </a:r>
            <a:endParaRPr lang="en-GB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9970040" y="4279927"/>
            <a:ext cx="11709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12. For the final stage of Disassembly, remove the back light rubber strap form the light body using a screwdriver. .</a:t>
            </a:r>
            <a:endParaRPr lang="en-GB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10988745" y="2843589"/>
            <a:ext cx="11709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13. Once you have disassembled the torch, work your way backwards to reassemble the speaker as best you can!</a:t>
            </a:r>
            <a:endParaRPr lang="en-GB" sz="9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4" r="17050"/>
          <a:stretch/>
        </p:blipFill>
        <p:spPr>
          <a:xfrm>
            <a:off x="1013725" y="1143029"/>
            <a:ext cx="1554480" cy="1406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48" y="2166793"/>
            <a:ext cx="1743607" cy="11644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3072" y="1201648"/>
            <a:ext cx="1782452" cy="1190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2081" y="2074827"/>
            <a:ext cx="1493649" cy="99983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7799" y="479606"/>
            <a:ext cx="1997724" cy="132684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219" y="4079775"/>
            <a:ext cx="1896020" cy="12619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3380" y="5220519"/>
            <a:ext cx="1949561" cy="12967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20254" y="3905418"/>
            <a:ext cx="1829053" cy="122488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1841" y="5215895"/>
            <a:ext cx="1560711" cy="104250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95952" y="4102752"/>
            <a:ext cx="1665499" cy="111314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34823" y="5435494"/>
            <a:ext cx="1595187" cy="106561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67889" y="2856125"/>
            <a:ext cx="1520856" cy="101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DO NOW- Write your analysis in the boxes below describing the following points in relation to the torch. You need to do this in 2 detailed paragraphs. Paragraph one comments (blue) Paragraph 2 (green)</vt:lpstr>
      <vt:lpstr>Torch disassembly and analysis</vt:lpstr>
      <vt:lpstr>Torch disassembly instructions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NOW- Write your analysis in the boxes below describing the following points in relation to the torch. You need to do this in 2 detailed paragraphs. Paragraph one comments (blue) Paragraph 2 (green)</dc:title>
  <dc:creator>R Smith Staff 8926906</dc:creator>
  <cp:lastModifiedBy>R Smith Staff 8926906</cp:lastModifiedBy>
  <cp:revision>1</cp:revision>
  <dcterms:created xsi:type="dcterms:W3CDTF">2020-03-18T11:39:42Z</dcterms:created>
  <dcterms:modified xsi:type="dcterms:W3CDTF">2020-03-18T11:40:11Z</dcterms:modified>
</cp:coreProperties>
</file>