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Name: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050E5-2A80-440F-9C15-7D1C6A069FD4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3BA2-4481-4C58-82C7-3624AAD67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273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Name: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5550-CFFD-4AB3-9EFF-CD72BD70EC3F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6FC7-9688-49A9-A7FD-4744577CE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14482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Name: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9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2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1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6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8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7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7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9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50E3-19C6-41A5-897E-5C54E96A890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ADB4-3B46-442F-8E2F-2BF8D974D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2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88444"/>
              </p:ext>
            </p:extLst>
          </p:nvPr>
        </p:nvGraphicFramePr>
        <p:xfrm>
          <a:off x="98854" y="848361"/>
          <a:ext cx="6635579" cy="8880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119"/>
                <a:gridCol w="1260389"/>
                <a:gridCol w="1475037"/>
                <a:gridCol w="1320043"/>
                <a:gridCol w="1269435"/>
                <a:gridCol w="544556"/>
              </a:tblGrid>
              <a:tr h="47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Week Beginning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Topic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Double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Lesson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Single Lesson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Homework/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Grade for HWK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05.02.18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1.1 – Starting a Business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June-13 1,2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1.1 Mind Map - 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June 13 - Q3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12.02.18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MOCK EXAMS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Topics both Units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Paper - 2016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Paper - 2016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Unit 1.4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19.02.18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Half Term - Revision Unit 1.4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26.02.18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People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Jan 12 2, 3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1.5 Mind Map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June 14 Q3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05.03.18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1.5 - Operations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June-11 Q2 &amp; Q3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2.1 Mind Map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June- 12 Q1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12.03.18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2.1 – The business organisation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13 , Q1 &amp; 2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Theory Notes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12 Q1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19.03.18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Topics Revision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Flash Cards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– Both Units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26.03.18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MOCK EXAMS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</a:t>
                      </a:r>
                      <a:r>
                        <a:rPr lang="en-GB" sz="11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</a:t>
                      </a: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1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 Units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Paper 2017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Paper 2017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– Unit 2.2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02.04.18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Easter holidays – Week 1 - Unit 1 Full Paper Jan 10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09.04.18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Easter holidays – Week 2 - Unit 1 Full Paper Jan 10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2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16.04.18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2.2 - Marketing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13 Q3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11 Q1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2.3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12 Q3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23.04.18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2.3 - Finance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11 Q2 and 3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12 Q2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30.04.18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2.4 - People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14 Q1 and 2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2.4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07.05.18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2.5 - Operations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June 14 Q3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Mini Test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2.5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14.05.18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MOCK EXAMS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Topics both Units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Paper 2015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Paper 2015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- Both Units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21.05.18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Topics Revision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Flash Cards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- Both Units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23.5.18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EXAM</a:t>
                      </a:r>
                      <a:endParaRPr lang="en-GB" sz="1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1 Setting up a Business</a:t>
                      </a:r>
                      <a:endParaRPr lang="en-GB" sz="1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74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28.05.18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All Topics Revision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Flash Cards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Mind Maps</a:t>
                      </a:r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Revision – Both Units</a:t>
                      </a: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06.6.18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EXAM</a:t>
                      </a:r>
                      <a:endParaRPr lang="en-GB" sz="1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Unit 2 Growing as a Business</a:t>
                      </a:r>
                      <a:endParaRPr lang="en-GB" sz="1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3800" y="-12357"/>
            <a:ext cx="654063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Studies Revision Plan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are two exams </a:t>
            </a: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UNIT 1 Starting a Business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UNIT 2 Growing a Business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Over the coming weeks you need to be revising key terms and completing past papers for homework. Here is a guide of what I’d expect you to do to be fully prepared.</a:t>
            </a:r>
            <a:endParaRPr kumimoji="0" lang="en-GB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46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393</Words>
  <Application>Microsoft Office PowerPoint</Application>
  <PresentationFormat>A4 Paper (210x297 mm)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Harpreet Chahal</dc:creator>
  <cp:lastModifiedBy>Richard Smith</cp:lastModifiedBy>
  <cp:revision>2</cp:revision>
  <cp:lastPrinted>2018-02-06T20:38:31Z</cp:lastPrinted>
  <dcterms:created xsi:type="dcterms:W3CDTF">2018-02-06T20:27:46Z</dcterms:created>
  <dcterms:modified xsi:type="dcterms:W3CDTF">2018-02-13T11:04:53Z</dcterms:modified>
</cp:coreProperties>
</file>