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55E51F-DE51-4069-9C3F-894E5175612D}" type="datetimeFigureOut">
              <a:rPr lang="en-GB" smtClean="0"/>
              <a:t>25/09/2013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89DE41-8454-4C3B-B461-5E47F80798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Global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 You will learn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definitions</a:t>
            </a:r>
          </a:p>
          <a:p>
            <a:r>
              <a:rPr lang="en-GB" dirty="0" smtClean="0"/>
              <a:t>Advantages of going global</a:t>
            </a:r>
          </a:p>
          <a:p>
            <a:r>
              <a:rPr lang="en-GB" dirty="0" smtClean="0"/>
              <a:t>Disadvantages of going global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4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down as many factors of location you can remember in the back of your 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5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8077200" cy="4846320"/>
          </a:xfrm>
        </p:spPr>
        <p:txBody>
          <a:bodyPr>
            <a:normAutofit/>
          </a:bodyPr>
          <a:lstStyle/>
          <a:p>
            <a:r>
              <a:rPr lang="en-GB" dirty="0" smtClean="0"/>
              <a:t>Globalisation</a:t>
            </a:r>
          </a:p>
          <a:p>
            <a:pPr marL="0" indent="0">
              <a:buNone/>
            </a:pPr>
            <a:r>
              <a:rPr lang="en-GB" dirty="0" smtClean="0"/>
              <a:t>Increasing trend for goods to be traded internationally and for companies to locate abroad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Off-shoring </a:t>
            </a:r>
          </a:p>
          <a:p>
            <a:pPr marL="0" indent="0">
              <a:buNone/>
            </a:pPr>
            <a:r>
              <a:rPr lang="en-GB" dirty="0" smtClean="0"/>
              <a:t>Making products or parts in other countries</a:t>
            </a:r>
          </a:p>
          <a:p>
            <a:pPr marL="0" indent="0">
              <a:buNone/>
            </a:pPr>
            <a:r>
              <a:rPr lang="en-GB" dirty="0" smtClean="0"/>
              <a:t>Services can be off shored too e.g. Call centres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Multinational</a:t>
            </a:r>
          </a:p>
          <a:p>
            <a:pPr marL="0" indent="0">
              <a:buNone/>
            </a:pPr>
            <a:r>
              <a:rPr lang="en-GB" dirty="0" smtClean="0"/>
              <a:t>A business with operations in more than one country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Lower site/land prices</a:t>
            </a:r>
          </a:p>
          <a:p>
            <a:r>
              <a:rPr lang="en-GB" dirty="0" smtClean="0"/>
              <a:t>Lower labour costs</a:t>
            </a:r>
          </a:p>
          <a:p>
            <a:r>
              <a:rPr lang="en-GB" dirty="0" smtClean="0"/>
              <a:t>Trade barriers avoided</a:t>
            </a:r>
          </a:p>
          <a:p>
            <a:r>
              <a:rPr lang="en-GB" dirty="0" smtClean="0"/>
              <a:t>Taking  advantage of fast growing economies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Language</a:t>
            </a:r>
          </a:p>
          <a:p>
            <a:r>
              <a:rPr lang="en-GB" dirty="0" smtClean="0"/>
              <a:t>Transport costs</a:t>
            </a:r>
          </a:p>
          <a:p>
            <a:r>
              <a:rPr lang="en-GB" dirty="0" smtClean="0"/>
              <a:t>Bad publicity</a:t>
            </a:r>
          </a:p>
          <a:p>
            <a:r>
              <a:rPr lang="en-GB" dirty="0" smtClean="0"/>
              <a:t>Unethical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8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Case Study Page 109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8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772400" cy="4846320"/>
          </a:xfrm>
        </p:spPr>
        <p:txBody>
          <a:bodyPr/>
          <a:lstStyle/>
          <a:p>
            <a:r>
              <a:rPr lang="en-GB" dirty="0" smtClean="0"/>
              <a:t>Chapter Review Questions</a:t>
            </a:r>
          </a:p>
          <a:p>
            <a:r>
              <a:rPr lang="en-GB" dirty="0" smtClean="0"/>
              <a:t>Due Weds 9th Oct</a:t>
            </a:r>
          </a:p>
          <a:p>
            <a:r>
              <a:rPr lang="en-GB" dirty="0" smtClean="0"/>
              <a:t>Use the structure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603</TotalTime>
  <Words>116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Location</vt:lpstr>
      <vt:lpstr>Today You will learn</vt:lpstr>
      <vt:lpstr>recap</vt:lpstr>
      <vt:lpstr>Definitions</vt:lpstr>
      <vt:lpstr>Benefits</vt:lpstr>
      <vt:lpstr>Problems</vt:lpstr>
      <vt:lpstr>task</vt:lpstr>
      <vt:lpstr>homework</vt:lpstr>
    </vt:vector>
  </TitlesOfParts>
  <Company>Toot Hill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Location- go global</dc:title>
  <dc:creator>mrogers</dc:creator>
  <cp:lastModifiedBy>Cathryn Jones</cp:lastModifiedBy>
  <cp:revision>6</cp:revision>
  <dcterms:created xsi:type="dcterms:W3CDTF">2011-10-13T07:07:43Z</dcterms:created>
  <dcterms:modified xsi:type="dcterms:W3CDTF">2013-09-25T13:43:58Z</dcterms:modified>
</cp:coreProperties>
</file>