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2" r:id="rId3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98702A-688E-48D5-A6B5-1A9FB11A113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E5A0FE-0706-4BF2-998D-4659A33427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8702A-688E-48D5-A6B5-1A9FB11A113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5A0FE-0706-4BF2-998D-4659A33427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98702A-688E-48D5-A6B5-1A9FB11A113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E5A0FE-0706-4BF2-998D-4659A33427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8702A-688E-48D5-A6B5-1A9FB11A113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5A0FE-0706-4BF2-998D-4659A33427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98702A-688E-48D5-A6B5-1A9FB11A113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5E5A0FE-0706-4BF2-998D-4659A33427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8702A-688E-48D5-A6B5-1A9FB11A113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5A0FE-0706-4BF2-998D-4659A33427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8702A-688E-48D5-A6B5-1A9FB11A113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5A0FE-0706-4BF2-998D-4659A33427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8702A-688E-48D5-A6B5-1A9FB11A113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5A0FE-0706-4BF2-998D-4659A33427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98702A-688E-48D5-A6B5-1A9FB11A113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5A0FE-0706-4BF2-998D-4659A33427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8702A-688E-48D5-A6B5-1A9FB11A113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5A0FE-0706-4BF2-998D-4659A33427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8702A-688E-48D5-A6B5-1A9FB11A113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5A0FE-0706-4BF2-998D-4659A334273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98702A-688E-48D5-A6B5-1A9FB11A113D}" type="datetimeFigureOut">
              <a:rPr lang="en-US" smtClean="0"/>
              <a:pPr/>
              <a:t>10/4/2013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E5A0FE-0706-4BF2-998D-4659A33427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FRANCHISES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64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Franchises</a:t>
            </a:r>
            <a:endParaRPr lang="en-GB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/>
              <a:t>Definition</a:t>
            </a:r>
          </a:p>
          <a:p>
            <a:pPr>
              <a:buNone/>
            </a:pPr>
            <a:r>
              <a:rPr lang="en-GB" dirty="0" smtClean="0"/>
              <a:t>Where a company sells the right or licence for </a:t>
            </a:r>
          </a:p>
          <a:p>
            <a:pPr>
              <a:buNone/>
            </a:pPr>
            <a:r>
              <a:rPr lang="en-GB" dirty="0" smtClean="0"/>
              <a:t>another company to sell its products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Franchisor</a:t>
            </a:r>
          </a:p>
          <a:p>
            <a:pPr>
              <a:buNone/>
            </a:pPr>
            <a:r>
              <a:rPr lang="en-GB" dirty="0" smtClean="0"/>
              <a:t>The company selling the licence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Franchisee</a:t>
            </a:r>
          </a:p>
          <a:p>
            <a:pPr>
              <a:buNone/>
            </a:pPr>
            <a:r>
              <a:rPr lang="en-GB" dirty="0" smtClean="0"/>
              <a:t>The company buying the licence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Examples: McDonalds/Subway/Dominos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1480</TotalTime>
  <Words>33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Opulent</vt:lpstr>
      <vt:lpstr>FRANCHISES</vt:lpstr>
      <vt:lpstr>Franchises</vt:lpstr>
    </vt:vector>
  </TitlesOfParts>
  <Company>Toot Hill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Business</dc:title>
  <dc:creator>CJones</dc:creator>
  <cp:lastModifiedBy>Cathryn Jones</cp:lastModifiedBy>
  <cp:revision>83</cp:revision>
  <cp:lastPrinted>2011-09-20T11:07:09Z</cp:lastPrinted>
  <dcterms:created xsi:type="dcterms:W3CDTF">2009-06-29T07:43:01Z</dcterms:created>
  <dcterms:modified xsi:type="dcterms:W3CDTF">2013-10-04T08:29:22Z</dcterms:modified>
</cp:coreProperties>
</file>