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4DCEA6-C26E-47A5-A04E-36E9BACA8A4C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5D48B0-551B-418E-AB14-7A68B78DB5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Legal 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dirty="0" smtClean="0"/>
              <a:t>the right legal structure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256756"/>
              </p:ext>
            </p:extLst>
          </p:nvPr>
        </p:nvGraphicFramePr>
        <p:xfrm>
          <a:off x="152400" y="1609725"/>
          <a:ext cx="8001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460"/>
                <a:gridCol w="6703540"/>
              </a:tblGrid>
              <a:tr h="1123950"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Learning outcomes</a:t>
                      </a:r>
                      <a:endParaRPr lang="en-GB" sz="3600" dirty="0"/>
                    </a:p>
                  </a:txBody>
                  <a:tcPr marL="86868" marR="86868"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All</a:t>
                      </a:r>
                      <a:endParaRPr lang="en-GB" sz="2800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Can</a:t>
                      </a:r>
                      <a:r>
                        <a:rPr lang="en-GB" sz="2800" baseline="0" dirty="0" smtClean="0"/>
                        <a:t> define a Private and Public limited company</a:t>
                      </a:r>
                      <a:endParaRPr lang="en-GB" sz="2800" dirty="0"/>
                    </a:p>
                  </a:txBody>
                  <a:tcPr marL="86868" marR="86868"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Most</a:t>
                      </a:r>
                      <a:endParaRPr lang="en-GB" sz="2800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Can analyse the advantages and disadvantages </a:t>
                      </a:r>
                      <a:endParaRPr lang="en-GB" sz="2800" dirty="0"/>
                    </a:p>
                  </a:txBody>
                  <a:tcPr marL="86868" marR="86868"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Some</a:t>
                      </a:r>
                      <a:endParaRPr lang="en-GB" sz="2800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Can relate to a real</a:t>
                      </a:r>
                      <a:r>
                        <a:rPr lang="en-GB" sz="2800" baseline="0" dirty="0" smtClean="0"/>
                        <a:t> life example</a:t>
                      </a:r>
                      <a:endParaRPr lang="en-GB" sz="2800" dirty="0"/>
                    </a:p>
                  </a:txBody>
                  <a:tcPr marL="86868" marR="8686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What is a sole trader?</a:t>
            </a:r>
          </a:p>
          <a:p>
            <a:pPr>
              <a:buNone/>
            </a:pPr>
            <a:r>
              <a:rPr lang="en-GB" dirty="0" smtClean="0"/>
              <a:t>What is a partnership?</a:t>
            </a:r>
          </a:p>
          <a:p>
            <a:pPr>
              <a:buNone/>
            </a:pPr>
            <a:r>
              <a:rPr lang="en-GB" dirty="0" smtClean="0"/>
              <a:t>What is unlimited liability?</a:t>
            </a:r>
          </a:p>
          <a:p>
            <a:pPr>
              <a:buNone/>
            </a:pPr>
            <a:r>
              <a:rPr lang="en-GB" dirty="0" smtClean="0"/>
              <a:t>What is limited liability?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Private Limited Company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96200" cy="4846320"/>
          </a:xfrm>
        </p:spPr>
        <p:txBody>
          <a:bodyPr/>
          <a:lstStyle/>
          <a:p>
            <a:r>
              <a:rPr lang="en-GB" dirty="0" smtClean="0"/>
              <a:t>A business that offers investors a share in the business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Shares can only be sold to family and friends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Has Ltd after the name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Examples: Virgin, Toy Manufacturers, Family firms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Advantages/ Disadvantages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45245"/>
              </p:ext>
            </p:extLst>
          </p:nvPr>
        </p:nvGraphicFramePr>
        <p:xfrm>
          <a:off x="457200" y="1600200"/>
          <a:ext cx="7696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723494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ADV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DIS</a:t>
                      </a:r>
                      <a:endParaRPr lang="en-GB" sz="2800" b="1" dirty="0"/>
                    </a:p>
                  </a:txBody>
                  <a:tcPr/>
                </a:tc>
              </a:tr>
              <a:tr h="3924706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Reputation 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Attracts private investors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More capital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Owners remain directors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Limited liability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Cannot be listed on the stock exchange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No share prices so shareholders are unaware of their worth</a:t>
                      </a:r>
                    </a:p>
                    <a:p>
                      <a:endParaRPr lang="en-GB" sz="2400" b="0" dirty="0" smtClean="0"/>
                    </a:p>
                    <a:p>
                      <a:r>
                        <a:rPr lang="en-GB" sz="2400" b="0" dirty="0" smtClean="0"/>
                        <a:t>Legal requirements for registration</a:t>
                      </a:r>
                    </a:p>
                    <a:p>
                      <a:endParaRPr lang="en-GB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 Limited Company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company able to sell shares to the general public by being listed on the stock exchange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Has PLC after the name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Advantages/ Disadvantages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340697"/>
              </p:ext>
            </p:extLst>
          </p:nvPr>
        </p:nvGraphicFramePr>
        <p:xfrm>
          <a:off x="152400" y="1600201"/>
          <a:ext cx="7869072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536"/>
                <a:gridCol w="3934536"/>
              </a:tblGrid>
              <a:tr h="479242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ADV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DIS</a:t>
                      </a:r>
                      <a:endParaRPr lang="en-GB" sz="2400" b="1" dirty="0"/>
                    </a:p>
                  </a:txBody>
                  <a:tcPr/>
                </a:tc>
              </a:tr>
              <a:tr h="4168958">
                <a:tc>
                  <a:txBody>
                    <a:bodyPr/>
                    <a:lstStyle/>
                    <a:p>
                      <a:pPr eaLnBrk="1" hangingPunct="1"/>
                      <a:r>
                        <a:rPr lang="en-GB" sz="2400" dirty="0" smtClean="0"/>
                        <a:t>Limited liability</a:t>
                      </a:r>
                    </a:p>
                    <a:p>
                      <a:pPr eaLnBrk="1" hangingPunct="1">
                        <a:buFontTx/>
                        <a:buNone/>
                      </a:pPr>
                      <a:endParaRPr lang="en-GB" sz="2400" dirty="0" smtClean="0"/>
                    </a:p>
                    <a:p>
                      <a:pPr eaLnBrk="1" hangingPunct="1"/>
                      <a:r>
                        <a:rPr lang="en-GB" sz="2400" dirty="0" smtClean="0"/>
                        <a:t>Can raise lots of capital</a:t>
                      </a:r>
                    </a:p>
                    <a:p>
                      <a:pPr eaLnBrk="1" hangingPunct="1"/>
                      <a:endParaRPr lang="en-GB" sz="2400" dirty="0" smtClean="0"/>
                    </a:p>
                    <a:p>
                      <a:pPr eaLnBrk="1" hangingPunct="1"/>
                      <a:r>
                        <a:rPr lang="en-GB" sz="2400" dirty="0" smtClean="0"/>
                        <a:t>Unlimited number of shareholders</a:t>
                      </a:r>
                    </a:p>
                    <a:p>
                      <a:pPr eaLnBrk="1" hangingPunct="1">
                        <a:buFontTx/>
                        <a:buNone/>
                      </a:pPr>
                      <a:endParaRPr lang="en-GB" sz="2400" dirty="0" smtClean="0"/>
                    </a:p>
                    <a:p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GB" sz="2400" dirty="0" smtClean="0"/>
                        <a:t>Complicated/time consuming legal formalities</a:t>
                      </a:r>
                    </a:p>
                    <a:p>
                      <a:pPr eaLnBrk="1" hangingPunct="1"/>
                      <a:endParaRPr lang="en-GB" sz="2400" dirty="0" smtClean="0"/>
                    </a:p>
                    <a:p>
                      <a:pPr eaLnBrk="1" hangingPunct="1"/>
                      <a:r>
                        <a:rPr lang="en-GB" sz="2400" dirty="0" smtClean="0"/>
                        <a:t>Conflict between </a:t>
                      </a:r>
                      <a:r>
                        <a:rPr lang="en-GB" sz="2400" dirty="0" smtClean="0"/>
                        <a:t>shareholders and </a:t>
                      </a:r>
                      <a:r>
                        <a:rPr lang="en-GB" sz="2400" dirty="0" smtClean="0"/>
                        <a:t>directors</a:t>
                      </a:r>
                    </a:p>
                    <a:p>
                      <a:pPr eaLnBrk="1" hangingPunct="1"/>
                      <a:endParaRPr lang="en-GB" sz="2400" dirty="0" smtClean="0"/>
                    </a:p>
                    <a:p>
                      <a:pPr eaLnBrk="1" hangingPunct="1"/>
                      <a:r>
                        <a:rPr lang="en-GB" sz="2400" dirty="0" smtClean="0"/>
                        <a:t>Have to pay dividends</a:t>
                      </a:r>
                    </a:p>
                    <a:p>
                      <a:pPr eaLnBrk="1" hangingPunct="1"/>
                      <a:endParaRPr lang="en-GB" sz="2400" dirty="0" smtClean="0"/>
                    </a:p>
                    <a:p>
                      <a:pPr eaLnBrk="1" hangingPunct="1"/>
                      <a:r>
                        <a:rPr lang="en-GB" sz="2400" dirty="0" smtClean="0"/>
                        <a:t>Loss of control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519</TotalTime>
  <Words>185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Legal structure</vt:lpstr>
      <vt:lpstr>the right legal structure </vt:lpstr>
      <vt:lpstr>Recap</vt:lpstr>
      <vt:lpstr>Private Limited Company </vt:lpstr>
      <vt:lpstr>Advantages/ Disadvantages</vt:lpstr>
      <vt:lpstr>Public Limited Company </vt:lpstr>
      <vt:lpstr>Advantages/ Disadvantages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the right legal structure</dc:title>
  <dc:creator>mrogers</dc:creator>
  <cp:lastModifiedBy>Cathryn Jones</cp:lastModifiedBy>
  <cp:revision>7</cp:revision>
  <dcterms:created xsi:type="dcterms:W3CDTF">2011-09-20T12:36:04Z</dcterms:created>
  <dcterms:modified xsi:type="dcterms:W3CDTF">2013-10-07T08:21:11Z</dcterms:modified>
</cp:coreProperties>
</file>