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65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7731A2-5023-46D8-A8F3-18BE898D64A6}" type="datetimeFigureOut">
              <a:rPr lang="en-US" smtClean="0"/>
              <a:t>8/30/2012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C0126-2C73-4F09-B51B-2357707046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 Jones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statement showing how a business sets out to achieve its aims and objectives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Business Plan?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eeds to plan how it is going to achieve its objectives</a:t>
            </a:r>
          </a:p>
          <a:p>
            <a:r>
              <a:rPr lang="en-GB" dirty="0" smtClean="0"/>
              <a:t>Needs to plan how to achieve them in the most cost effective and efficient way</a:t>
            </a:r>
          </a:p>
          <a:p>
            <a:r>
              <a:rPr lang="en-GB" dirty="0"/>
              <a:t>C</a:t>
            </a:r>
            <a:r>
              <a:rPr lang="en-GB" dirty="0" smtClean="0"/>
              <a:t>an identify costs</a:t>
            </a:r>
          </a:p>
          <a:p>
            <a:r>
              <a:rPr lang="en-GB" dirty="0" smtClean="0"/>
              <a:t>Can organise resources</a:t>
            </a:r>
          </a:p>
          <a:p>
            <a:r>
              <a:rPr lang="en-GB" dirty="0" smtClean="0"/>
              <a:t>Can calculate turnover</a:t>
            </a:r>
          </a:p>
          <a:p>
            <a:r>
              <a:rPr lang="en-GB" dirty="0" smtClean="0"/>
              <a:t>Can anticipate risks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Plan? – The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1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worksheet!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it include?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0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Benefits of a business plan</a:t>
            </a:r>
          </a:p>
          <a:p>
            <a:r>
              <a:rPr lang="en-GB" dirty="0"/>
              <a:t>What should be included</a:t>
            </a:r>
          </a:p>
          <a:p>
            <a:r>
              <a:rPr lang="en-GB" dirty="0"/>
              <a:t>Hint and Tips on how to complete one</a:t>
            </a:r>
          </a:p>
          <a:p>
            <a:r>
              <a:rPr lang="en-GB" dirty="0"/>
              <a:t>Where to get further information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Produce a leaflet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2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Uncertainty</a:t>
            </a:r>
          </a:p>
          <a:p>
            <a:pPr>
              <a:buNone/>
            </a:pPr>
            <a:r>
              <a:rPr lang="en-GB" dirty="0" smtClean="0"/>
              <a:t>Not easy to look ahead and predict events</a:t>
            </a:r>
          </a:p>
          <a:p>
            <a:pPr>
              <a:buNone/>
            </a:pPr>
            <a:r>
              <a:rPr lang="en-GB" dirty="0" smtClean="0"/>
              <a:t>Plans may not be accurate/in date</a:t>
            </a:r>
          </a:p>
          <a:p>
            <a:pPr>
              <a:buNone/>
            </a:pPr>
            <a:r>
              <a:rPr lang="en-GB" dirty="0" smtClean="0"/>
              <a:t>Economy may change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Lack of Experience</a:t>
            </a:r>
          </a:p>
          <a:p>
            <a:pPr>
              <a:buNone/>
            </a:pPr>
            <a:r>
              <a:rPr lang="en-GB" dirty="0" smtClean="0"/>
              <a:t>In correct skills/experience</a:t>
            </a:r>
          </a:p>
          <a:p>
            <a:pPr>
              <a:buNone/>
            </a:pPr>
            <a:r>
              <a:rPr lang="en-GB" dirty="0" smtClean="0"/>
              <a:t>Lack of funding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Difficulties of business planning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sales</a:t>
            </a:r>
          </a:p>
          <a:p>
            <a:r>
              <a:rPr lang="en-GB" dirty="0" smtClean="0"/>
              <a:t>Poor market share</a:t>
            </a:r>
          </a:p>
          <a:p>
            <a:r>
              <a:rPr lang="en-GB" dirty="0" smtClean="0"/>
              <a:t>Profits reduce</a:t>
            </a:r>
          </a:p>
          <a:p>
            <a:r>
              <a:rPr lang="en-GB" dirty="0" smtClean="0"/>
              <a:t>Losses made</a:t>
            </a:r>
          </a:p>
          <a:p>
            <a:r>
              <a:rPr lang="en-GB" dirty="0" smtClean="0"/>
              <a:t>Cannot pay off debts</a:t>
            </a:r>
          </a:p>
          <a:p>
            <a:r>
              <a:rPr lang="en-GB" dirty="0" smtClean="0"/>
              <a:t>Shareholders withdraw finance</a:t>
            </a:r>
          </a:p>
          <a:p>
            <a:r>
              <a:rPr lang="en-GB" dirty="0" smtClean="0"/>
              <a:t>Lose the business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 well (for a variety of possible outcomes)</a:t>
            </a:r>
          </a:p>
          <a:p>
            <a:r>
              <a:rPr lang="en-GB" dirty="0" smtClean="0"/>
              <a:t>Conduct good quality research</a:t>
            </a:r>
          </a:p>
          <a:p>
            <a:r>
              <a:rPr lang="en-GB" dirty="0" smtClean="0"/>
              <a:t>Check data to ensure it is accurate</a:t>
            </a:r>
          </a:p>
          <a:p>
            <a:r>
              <a:rPr lang="en-GB" dirty="0" smtClean="0"/>
              <a:t>Get expert advice</a:t>
            </a:r>
          </a:p>
          <a:p>
            <a:r>
              <a:rPr lang="en-GB" dirty="0" smtClean="0"/>
              <a:t>Review the business plan regularly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Minimising Risks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</TotalTime>
  <Words>185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Business Planning</vt:lpstr>
      <vt:lpstr>What is a Business Plan?</vt:lpstr>
      <vt:lpstr>Why Plan? – The Business</vt:lpstr>
      <vt:lpstr>What does it include?</vt:lpstr>
      <vt:lpstr>Task – Produce a leaflet</vt:lpstr>
      <vt:lpstr>Difficulties of business planning</vt:lpstr>
      <vt:lpstr>Risks</vt:lpstr>
      <vt:lpstr>Minimising Risks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CJones</dc:creator>
  <cp:lastModifiedBy>Cathryn Jones</cp:lastModifiedBy>
  <cp:revision>16</cp:revision>
  <dcterms:created xsi:type="dcterms:W3CDTF">2009-06-30T15:37:34Z</dcterms:created>
  <dcterms:modified xsi:type="dcterms:W3CDTF">2012-08-30T12:45:22Z</dcterms:modified>
</cp:coreProperties>
</file>