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6" r:id="rId2"/>
    <p:sldId id="257" r:id="rId3"/>
    <p:sldId id="262" r:id="rId4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D791E-4A7B-4835-B25F-725321DEE1F4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69B56-8CFA-4A79-9EA6-3BBDD9541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337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1CE9FC9-06C1-4D0A-8262-915890E3E7B0}" type="datetimeFigureOut">
              <a:rPr lang="en-US" smtClean="0"/>
              <a:t>10/4/2013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C82BF3-E3BB-4354-A11D-323B0D8EE38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Business Objectives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Miss Jones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set business objectives</a:t>
            </a:r>
            <a:br>
              <a:rPr lang="en-GB" dirty="0"/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/>
              <a:t>Provides a focus for the business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Helps </a:t>
            </a:r>
            <a:r>
              <a:rPr lang="en-GB" dirty="0"/>
              <a:t>with decision </a:t>
            </a:r>
            <a:r>
              <a:rPr lang="en-GB" dirty="0" smtClean="0"/>
              <a:t>making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Shows </a:t>
            </a:r>
            <a:r>
              <a:rPr lang="en-GB" dirty="0"/>
              <a:t>investors </a:t>
            </a:r>
            <a:r>
              <a:rPr lang="en-GB" dirty="0" smtClean="0"/>
              <a:t>how the business is doing</a:t>
            </a: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Can help to raise </a:t>
            </a:r>
            <a:r>
              <a:rPr lang="en-GB" dirty="0"/>
              <a:t>money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It </a:t>
            </a:r>
            <a:r>
              <a:rPr lang="en-GB" dirty="0"/>
              <a:t>can motivate </a:t>
            </a:r>
            <a:r>
              <a:rPr lang="en-GB" dirty="0" smtClean="0"/>
              <a:t>people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You can </a:t>
            </a:r>
            <a:r>
              <a:rPr lang="en-GB" dirty="0" smtClean="0"/>
              <a:t>compare </a:t>
            </a:r>
            <a:r>
              <a:rPr lang="en-GB" dirty="0"/>
              <a:t>actual results and measure performance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</a:t>
            </a:r>
            <a:r>
              <a:rPr lang="en-GB" dirty="0" smtClean="0"/>
              <a:t>measures of success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of customers is increasing</a:t>
            </a:r>
          </a:p>
          <a:p>
            <a:r>
              <a:rPr lang="en-GB" dirty="0" smtClean="0"/>
              <a:t>Survives the first year</a:t>
            </a:r>
          </a:p>
          <a:p>
            <a:r>
              <a:rPr lang="en-GB" dirty="0" smtClean="0"/>
              <a:t>Sales are increasing</a:t>
            </a:r>
          </a:p>
          <a:p>
            <a:r>
              <a:rPr lang="en-GB" dirty="0" smtClean="0"/>
              <a:t>Positive customer feedback forms</a:t>
            </a:r>
          </a:p>
          <a:p>
            <a:r>
              <a:rPr lang="en-GB" dirty="0" smtClean="0"/>
              <a:t>Social objectives have been met</a:t>
            </a:r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9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940</TotalTime>
  <Words>67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Business Objectives</vt:lpstr>
      <vt:lpstr>Why set business objectives </vt:lpstr>
      <vt:lpstr>Other measures of success</vt:lpstr>
    </vt:vector>
  </TitlesOfParts>
  <Company>Toot Hill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Business Aims and Objectives</dc:title>
  <dc:creator>CJones</dc:creator>
  <cp:lastModifiedBy>Cathryn Jones</cp:lastModifiedBy>
  <cp:revision>42</cp:revision>
  <cp:lastPrinted>2012-07-09T15:10:19Z</cp:lastPrinted>
  <dcterms:created xsi:type="dcterms:W3CDTF">2009-06-30T09:43:49Z</dcterms:created>
  <dcterms:modified xsi:type="dcterms:W3CDTF">2013-10-04T09:16:19Z</dcterms:modified>
</cp:coreProperties>
</file>